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excited to be presenting at PyCon Athens. This is the first PyCon in Greece, so it's truly an honor to be part of this inaugural event.
I'm Antonis Markoulis, a Senior Staff Engineer at Orfium where I focus on elevating technical standards across the organization and engineering teams. I've been coding in Python professionally for over 10 years, and I'm passionate about building robust, scalable systems.
Today, I want to share how we can solve complex distributed systems problems using event sourcing and CQRS with familiar Python tools like FastAPI and Celery. Let me start with a real-world problem that illustrates why we need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architecture, let's see how to implement it. The Python ecosystem provides everything we need to implement event sourcing with CQRS. FastAPI gives us the web framework, Pydantic handles data validation and serialization, and dependency injection manages our handlers. We don't need complex enterprise frameworks - familiar Python tools are more than capable.
So how do we turn this architecture into working code? We leverage FastAPI's dependency injection system to automatically pick the proper handler for each endpoint. Our APIs are very simple - they use Pydantic models for both the request payloads and the internal commands/queries. When a request comes in, we create the appropriate command or query object using Pydantic, get the handler from our infrastructure factory through dependency injection, and simply call its handle method.
The beauty is in the simplicity: commands and queries are just Pydantic models, handlers are injected automatically, and the endpoints focus purely on HTTP concerns. This gives us clean separation between the web layer and our domain logic.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the orchestrators - they don't contain business logic, they delegate and coordinate. Here's our ChangePasswordCommandHandler: it leverages the event store to retrieve all existing events for the user, creates a UserAggregate and replays events to reconstruct its current state, calls the aggregate's business method to produce new events, and then handles both storage and dispatch. 
The Unit of Work pattern (`async with self.uow:`) is crucial here - it ensures that both storing events to the event store AND dispatching them to the event bus happen atomically. If either operation fails, the entire transaction is rolled back. This prevents the nightmare scenario where events are stored but never processed, or processed but never stored. The key insight is that command handlers orchestrate the process with transactional guarantees, while the actual business logic lives in the aggregates.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actual business logic live? It's in the aggregates - a concept borrowed from Domain-Driven Design (DDD). Aggregates are pure Python classes that contain all the business rules and domain logic. They don't have any dependencies on infrastructure, databases, or external services. They just take commands (like change_password) and produce events (like PASSWORD_CHANGED). The apply method is crucial for event sourcing - it's how we reconstruct the aggregate's current state by replaying all previous events. This gives us a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aggregates producing events, but what happens to those events? In event sourcing, we publish events to an event bus, and then another process picks them up to trigger projections and side effects. This is where Celery comes in - it's Python's most popular distributed task queue that can handle both the message queuing and task execution.
Our CeleryEventHandler acts as the bridge between our domain events and Celery. It maps each event type to one or more Celery tasks. For example, when a USER_CREATED event is produced by the aggregate, it gets mapped to both "process_user_created_task" (which updates read models) and "send_welcome_email_task" (which sends emails). This mapping is crucial - it's how we define what should happen when each type of event occurs.
The beauty of this approach is that we can easily add new side effects by just adding new tasks to the mapping, without touching the aggregate or command handler code. This gives us a clean separation between business logic (aggregates), orchestration (command handlers), and side effects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
But reliability is crucial here. Notice the `acks_late=True` parameter - this means Celery won't acknowledge the message until the task completes successfully. If the task fails, the message goes back to the queue for retry. We leverage Celery's powerful retry mechanism with exponential backoff and jitter to handle transient failures gracefully. This ensures that every event gets processed eventually, even if there are temporary issues with the database, network, or other dependencies. The combination of `acks_late`, retries, and exponential backoff gives us robust event processing that can handle real-world failures.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Celery tasks processing events, but what do they actually do? They call projections - specialized handlers that update read models from events. Projections are the final piece of the event sourcing puzzle - they take events and transform them into optimized read models for fast querying.
Here's our UserCreatedProjection. When a user_created event comes in, we extract the relevant data (aggregate_id, name, email, created_at) and save it to the read model. The key architectural insight here is that projections use the repository pattern - they don't know or care about the specific storage implementation (PostgreSQL, MongoDB, Redis, etc.). They just call `self.db.save()` and let the repository handle the details.
This separation of concerns is crucial. Projections focus solely on one thing: ensuring the read model is properly updated from events. They don't handle business logic (that's the aggregate's job), they don't orchestrate the process (that's the command handler's job), and they don't manage storage details (that's the repository's job). This single responsibility makes projections easy to test, maintain, and reason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core concepts of event sourcing and CQRS, how they map to Python with FastAPI and Celery, and the complete flow from commands to events to read models. But now let's talk about the real-world challenges that emerge when you actually run this architecture in production.
This is a realistic scenario that commonly occurs in event sourcing systems.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first approach is optimistic updates - the frontend updates the UI immediately, but if the user refreshes or calls the backend, they might see old data. This is actually the approach I've used most often in production, and for many use cases, it's proven more than sufficient. Users get immediate feedback, and the eventual consistency delay is usually acceptable.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outbox pattern is particularly useful when you need guaranteed processing, want to monitor event processing health, or need to handle retries and failures more explicitly.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real-world challenge in event sourcing is performance degradation as event streams grow longer. Consider a user who has been active for 2 years and accumulated 10,000+ events. When they try to change their password, the system has to replay all those events to reconstruct their current state, which can take 5 seconds or more.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benefit of event sourcing is the ability to debug issues that happened in the past. Consider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
But here's the real magic: we can transform these debugging scenarios into simple unit tests without dealing with infrastructure. Since aggregates are pure Python classes, we can test business logic in complete isolation. The business rules can be tested as standalone units, replaying the exact sequence of events that caused issues in production. This means we can catch bugs before they happen and ensure our business logic behaves correctly under any scenario.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that I've learned through pain and experience. Start simple - you don't need fancy technology from day one. PostgreSQL as your event store and read database is sufficient for most cases. SQS as your event bus works great for most applications. You don't need Kafka, Kurrent for event store, or Elasticsearch and MongoDB for read models initially. This architecture can be easily adopted with familiar tools.
A word about Kafka - many people are tempted to use it as both an event bus AND event store because it seems convenient. This is an anti-pattern. Kafka is great for event streaming, but using it as your event store creates tight coupling and makes replaying events for debugging or rebuilding state extremely complex. Keep your event store (PostgreSQL) and event bus (SQS) separate.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is incredibly powerful for distributed systems. FastAPI, Celery, SQLAlchemy, Pydantic - these tools are production-ready and battle-tested. You don't need to look outside Python for distributed systems capabilities. This combination gives you everything you need to build systems that can explain themselves, scale gracefully, and handle real-world complexity.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afternoon - someone reports that Sarah's account is missing. Tuesday morning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UserDeleted event looks like - it has an event_id, aggregate_id, timestamp, event_type, version, revision, and the actual data. The key principle is that events are immutable facts - they never change once created.
The version field represents the event schema version, allowing us to evolve our event structure over time while maintaining backward compatibility. The revision field represents the position of this event in the aggregate's event stream, ensuring we can replay events in the correct order.
This is what gives us the audit trail we need for debugging - we can see exactly when, why, and by whom the user was deleted, along with the complete sequence of events that led to that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is the key insight: **the event stream is the single source of truth**. Everything else - read models, projections, even the current state - is derived from this immutable event log. This gives us complete confidence in our data and the ability to audit every change that ever happened.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 we check that all required fields are present, data types are correct, and business rules are satisfied. They are idempotent for safety, and serve as the entry point for all changes.
When a command is executed, it creates events that get stored in the event store. This is the command side of CQRS - commands write to the event store by creating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use separate models from commands, and are optimized for specific access patterns - the read models are denormalized for performance rather than following database normalization rules.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First, we rebuild the aggregate's current state by applying all previous events from the event store. Once the aggregate is up-to-date, we call a business logic method that validates the command against business rules like 'User email must be unique' and 'Cannot delete already deleted user'. When rules pass, the method creates new events. When rules fail, it returns errors. This ensures business invariants are maintained while keeping the aggregate state current.
So now we have events being created by aggregates. But these events are just stored in the event store - they don't automatically update our read models. That's where projections come in - they listen to these events and build the optimized read models that our queries will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projections are the bridge between events and read models. They listen to events from the event store and build optimized read models for fast querying. When a UserCreated event happens, we create a user record. When EmailChanged happens, we update the email field. This gives us event-driven read model updates that are optimized for queries and eventually consistent.
A key benefit is that one event can trigger multiple projections - the same UserCreated event might create a user record in the read model, send a welcome email, create an audit log entry, and trigger analytics tracking. This decoupling allows us to add new behaviors without changing existing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is the orchestrator of the process - it retrieves all previous events for this user from the event store, creates a UserAggregate, and passes all those events to the aggregate so it can rebuild its current state. Then it calls the aggregate's business method change_password, which validates business rules and generates new events. These new events are stored in the event store and dispatched to the event bus. The event handler then processes these events and updates the read models.
**Query Path (Read)**: When another user makes a query API call to get user data, it goes to our FastAPI query endpoint, which uses the query handler to fetch data directly from the read models - the same data that was just updated by the event processing.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2025-08-13T07:29:03Z</dcterms:created>
  <dcterms:modified xsi:type="dcterms:W3CDTF">2025-08-13T07:29:03Z</dcterms:modified>
</cp:coreProperties>
</file>